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2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C15D2A-6005-4467-933F-1A476F5A9313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2379C7-F6FF-418F-947D-4164063DFDD5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686852-B1F6-4F66-A019-F9454EAF829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D4A14DA-4A58-42F3-8BC7-38EDE025793A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4BE9C6D-FC40-4EEA-9D20-B9C77535D7C8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EF41D0-B310-4676-B215-067B17A79633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F0C8B3-BCB3-4758-A4A7-0ADAFCC9C25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5356DF-3AB4-448E-BE98-B92158AF5FDE}" type="slidenum"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/>
          <a:p>
            <a:pPr eaLnBrk="1" hangingPunct="1">
              <a:buClrTx/>
              <a:buSzTx/>
              <a:buFontTx/>
            </a:pPr>
            <a:r>
              <a:rPr lang="en-US" altLang="zh-CN" kern="1200"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2024</a:t>
            </a:r>
            <a:r>
              <a:rPr lang="zh-CN" altLang="en-US" kern="1200" dirty="0">
                <a:latin typeface="+mj-lt"/>
                <a:ea typeface="幼圆" panose="02010509060101010101" pitchFamily="49" charset="-122"/>
                <a:cs typeface="+mj-cs"/>
              </a:rPr>
              <a:t>届校级优秀毕业生申请流程</a:t>
            </a:r>
            <a:endParaRPr lang="zh-CN" altLang="en-US" kern="1200" dirty="0">
              <a:latin typeface="+mj-lt"/>
              <a:ea typeface="幼圆" panose="02010509060101010101" pitchFamily="49" charset="-122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学生使用手册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1125" y="98425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>
                <a:ea typeface="幼圆" panose="02010509060101010101" pitchFamily="49" charset="-122"/>
              </a:rPr>
              <a:t>https://</a:t>
            </a:r>
            <a:r>
              <a:rPr lang="en-US" altLang="zh-CN" err="1">
                <a:ea typeface="幼圆" panose="02010509060101010101" pitchFamily="49" charset="-122"/>
              </a:rPr>
              <a:t>www.shiep.edu.cn</a:t>
            </a:r>
            <a:r>
              <a:rPr lang="en-US" altLang="zh-CN">
                <a:ea typeface="幼圆" panose="02010509060101010101" pitchFamily="49" charset="-122"/>
              </a:rPr>
              <a:t>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），找到招生就业栏目的“本科生就业”进入就业网站。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4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654175"/>
            <a:ext cx="7550150" cy="18716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4492625"/>
            <a:ext cx="7550150" cy="158273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151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登录后可在学生中心左侧的导航菜单中找到就业手续栏目中的“优秀毕业生登记”，点击“编辑”按钮可进入填报页面进行登记申请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2319338"/>
            <a:ext cx="7507287" cy="37465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717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2188" y="827088"/>
            <a:ext cx="6011862" cy="237331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188" y="3200400"/>
            <a:ext cx="6011862" cy="298291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7" name="内容占位符 2"/>
          <p:cNvSpPr txBox="1"/>
          <p:nvPr/>
        </p:nvSpPr>
        <p:spPr>
          <a:xfrm>
            <a:off x="7897813" y="2525713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评选类型选择“校级优秀毕业生”</a:t>
            </a:r>
            <a:endParaRPr lang="en-US" altLang="zh-CN" sz="140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1067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487738"/>
            <a:ext cx="3978275" cy="554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综合测评成绩专业排名填写规则为：</a:t>
            </a:r>
            <a:r>
              <a:rPr lang="en-US" altLang="zh-CN" sz="140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076700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年月为系统默认，无需填写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548188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600-800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5802313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8203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5413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922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0" y="1368425"/>
            <a:ext cx="7507288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9221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0" y="2747963"/>
            <a:ext cx="7507288" cy="6286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" name="内容占位符 2"/>
          <p:cNvSpPr txBox="1"/>
          <p:nvPr/>
        </p:nvSpPr>
        <p:spPr>
          <a:xfrm>
            <a:off x="3868738" y="2074863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辅导员审核通过后状态变为“辅导员审核通过”，此时需等待院系书记审核。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23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0" y="4102100"/>
            <a:ext cx="7507288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" name="内容占位符 2"/>
          <p:cNvSpPr txBox="1"/>
          <p:nvPr/>
        </p:nvSpPr>
        <p:spPr>
          <a:xfrm>
            <a:off x="3868738" y="3427413"/>
            <a:ext cx="7507288" cy="623888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院系书记审核通过后状态变为“院系审核通过”，此时需等待校级管理员审核。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内容占位符 2"/>
          <p:cNvSpPr txBox="1"/>
          <p:nvPr/>
        </p:nvSpPr>
        <p:spPr>
          <a:xfrm>
            <a:off x="3868738" y="4784725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校级管理员审核通过后状态变为“学校审核通过”，此时校级优秀毕业生申请即为通过。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26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0" y="5459413"/>
            <a:ext cx="7507288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9227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451</Words>
  <Application>WPS 演示</Application>
  <PresentationFormat>自定义</PresentationFormat>
  <Paragraphs>38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Corbel</vt:lpstr>
      <vt:lpstr>Wingdings 2</vt:lpstr>
      <vt:lpstr>Calibri</vt:lpstr>
      <vt:lpstr>幼圆</vt:lpstr>
      <vt:lpstr>微软雅黑</vt:lpstr>
      <vt:lpstr>Arial Unicode MS</vt:lpstr>
      <vt:lpstr>框架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zdh</cp:lastModifiedBy>
  <cp:revision>15</cp:revision>
  <dcterms:created xsi:type="dcterms:W3CDTF">2021-10-20T06:33:20Z</dcterms:created>
  <dcterms:modified xsi:type="dcterms:W3CDTF">2023-10-30T08:45:55Z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750B3C4D5CDA4E48AF754D6048BFA65D_13</vt:lpwstr>
  </property>
  <property fmtid="{D5CDD505-2E9C-101B-9397-08002B2CF9AE}" pid="3" name="KSOProductBuildVer">
    <vt:lpwstr>2052-12.1.0.15712</vt:lpwstr>
  </property>
</Properties>
</file>