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20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75353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70656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59007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5556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4515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257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644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67090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36280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3825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09866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75C1D-0771-4C53-A4D2-AC95F157A329}" type="datetimeFigureOut">
              <a:rPr lang="zh-CN" altLang="en-US" smtClean="0"/>
              <a:pPr/>
              <a:t>2020/11/17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F4F9F-43AA-4E27-8C17-D984849C3C0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8356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2492896"/>
            <a:ext cx="8229600" cy="1143000"/>
          </a:xfrm>
        </p:spPr>
        <p:txBody>
          <a:bodyPr/>
          <a:lstStyle/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优秀毕业生申请流程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8618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90175" y="670438"/>
            <a:ext cx="2132574" cy="13908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career\AppData\Roaming\Tencent\Users\465545426\QQ\WinTemp\RichOle\GG1I}JQDDO`[44WVMVS5WA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11686" y="2376766"/>
            <a:ext cx="24003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career\AppData\Roaming\Tencent\Users\465545426\QQ\WinTemp\RichOle\P4$4VC)R88PS39I_62DSP8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2126" y="3249749"/>
            <a:ext cx="2419860" cy="1178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622" y="135809"/>
            <a:ext cx="74047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登陆方式：</a:t>
            </a:r>
            <a:endParaRPr lang="zh-CN" altLang="en-US" sz="20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074" y="3543399"/>
            <a:ext cx="3087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3</a:t>
            </a:r>
            <a:r>
              <a:rPr lang="zh-CN" altLang="en-US" dirty="0" smtClean="0"/>
              <a:t>、此</a:t>
            </a:r>
            <a:r>
              <a:rPr lang="zh-CN" altLang="en-US" dirty="0"/>
              <a:t>为我校门户</a:t>
            </a:r>
            <a:r>
              <a:rPr lang="zh-CN" altLang="en-US" dirty="0" smtClean="0"/>
              <a:t>网</a:t>
            </a:r>
            <a:r>
              <a:rPr lang="zh-CN" altLang="en-US" dirty="0"/>
              <a:t>登录</a:t>
            </a:r>
            <a:r>
              <a:rPr lang="zh-CN" altLang="en-US" dirty="0" smtClean="0"/>
              <a:t>平台</a:t>
            </a:r>
            <a:r>
              <a:rPr lang="zh-CN" altLang="en-US" dirty="0"/>
              <a:t>，用户名密码</a:t>
            </a:r>
            <a:r>
              <a:rPr lang="zh-CN" altLang="en-US" dirty="0" smtClean="0"/>
              <a:t>均与信息门户登录相同</a:t>
            </a:r>
            <a:endParaRPr lang="zh-CN" alt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46074" y="237607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2</a:t>
            </a:r>
            <a:r>
              <a:rPr lang="zh-CN" altLang="en-US" dirty="0" smtClean="0"/>
              <a:t>、点击</a:t>
            </a:r>
            <a:r>
              <a:rPr lang="zh-CN" altLang="en-US" dirty="0"/>
              <a:t>在校生右侧</a:t>
            </a:r>
            <a:r>
              <a:rPr lang="zh-CN" altLang="en-US" dirty="0" smtClean="0"/>
              <a:t>“</a:t>
            </a:r>
            <a:r>
              <a:rPr lang="zh-CN" altLang="en-US" b="1" dirty="0" smtClean="0">
                <a:solidFill>
                  <a:srgbClr val="FF0000"/>
                </a:solidFill>
              </a:rPr>
              <a:t>登录</a:t>
            </a:r>
            <a:r>
              <a:rPr lang="zh-CN" altLang="en-US" dirty="0" smtClean="0"/>
              <a:t>”进入</a:t>
            </a:r>
            <a:r>
              <a:rPr lang="zh-CN" altLang="en-US" dirty="0"/>
              <a:t>校园网门户登陆平台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46074" y="1259237"/>
            <a:ext cx="2593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</a:t>
            </a:r>
            <a:r>
              <a:rPr lang="zh-CN" altLang="en-US" dirty="0" smtClean="0"/>
              <a:t>、点击学校官网右下角“</a:t>
            </a:r>
            <a:r>
              <a:rPr lang="zh-CN" altLang="en-US" b="1" dirty="0" smtClean="0">
                <a:solidFill>
                  <a:srgbClr val="FF0000"/>
                </a:solidFill>
              </a:rPr>
              <a:t>就业信息</a:t>
            </a:r>
            <a:r>
              <a:rPr lang="zh-CN" altLang="en-US" dirty="0" smtClean="0"/>
              <a:t>”进入就业信息网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662699" y="4797152"/>
            <a:ext cx="2951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 smtClean="0"/>
              <a:t>4</a:t>
            </a:r>
            <a:r>
              <a:rPr lang="zh-CN" altLang="en-US" dirty="0" smtClean="0"/>
              <a:t>、鼠标放置“在校生”，点击“</a:t>
            </a:r>
            <a:r>
              <a:rPr lang="zh-CN" altLang="en-US" b="1" dirty="0" smtClean="0">
                <a:solidFill>
                  <a:srgbClr val="FF0000"/>
                </a:solidFill>
              </a:rPr>
              <a:t>申请优秀毕业生</a:t>
            </a:r>
            <a:r>
              <a:rPr lang="zh-CN" altLang="en-US" dirty="0" smtClean="0"/>
              <a:t>”</a:t>
            </a:r>
            <a:endParaRPr lang="zh-CN" altLang="en-US" dirty="0"/>
          </a:p>
        </p:txBody>
      </p:sp>
      <p:pic>
        <p:nvPicPr>
          <p:cNvPr id="10" name="图片 9"/>
          <p:cNvPicPr/>
          <p:nvPr/>
        </p:nvPicPr>
        <p:blipFill rotWithShape="1">
          <a:blip r:embed="rId5" cstate="print"/>
          <a:srcRect l="16021" t="57051" r="54610" b="16974"/>
          <a:stretch/>
        </p:blipFill>
        <p:spPr bwMode="auto">
          <a:xfrm>
            <a:off x="5040849" y="4655482"/>
            <a:ext cx="3231227" cy="21555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sp>
        <p:nvSpPr>
          <p:cNvPr id="5" name="椭圆 4"/>
          <p:cNvSpPr/>
          <p:nvPr/>
        </p:nvSpPr>
        <p:spPr>
          <a:xfrm>
            <a:off x="6156176" y="1259237"/>
            <a:ext cx="1152128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7092280" y="2479309"/>
            <a:ext cx="576064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6602056" y="6349364"/>
            <a:ext cx="922272" cy="4616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331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C:\Users\career\AppData\Roaming\Tencent\Users\465545426\QQ\WinTemp\RichOle\))G$%2`P3IB)29QWW7Y48L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2316" y="59477"/>
            <a:ext cx="3456384" cy="1527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下箭头 3"/>
          <p:cNvSpPr/>
          <p:nvPr/>
        </p:nvSpPr>
        <p:spPr>
          <a:xfrm>
            <a:off x="3310508" y="1608875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6328110" y="390156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、点击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“新增”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28184" y="1973739"/>
            <a:ext cx="320384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、选择优秀类型：校优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评选年月：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2020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年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11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月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填写主要事迹（</a:t>
            </a:r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600-800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字）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点击“提交”</a:t>
            </a:r>
            <a:endParaRPr lang="zh-CN" altLang="en-US" b="1" dirty="0">
              <a:solidFill>
                <a:srgbClr val="C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8140" y="518425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、待院系、就业指导中心审核完后</a:t>
            </a:r>
            <a:endParaRPr lang="en-US" altLang="zh-CN" b="1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显示状态为“审核通过”</a:t>
            </a:r>
            <a:endParaRPr lang="zh-CN" altLang="en-US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2" name="Picture 3" descr="C:\Users\career\AppData\Roaming\Tencent\Users\465545426\QQ\WinTemp\RichOle\ZRIS$LDC}{DN7META7FGD9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17172"/>
            <a:ext cx="5734050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下箭头 12"/>
          <p:cNvSpPr/>
          <p:nvPr/>
        </p:nvSpPr>
        <p:spPr>
          <a:xfrm>
            <a:off x="3282496" y="400506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下箭头 13"/>
          <p:cNvSpPr/>
          <p:nvPr/>
        </p:nvSpPr>
        <p:spPr>
          <a:xfrm>
            <a:off x="3310507" y="5184254"/>
            <a:ext cx="244375" cy="3028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6248140" y="4437112"/>
            <a:ext cx="2858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</a:t>
            </a:r>
            <a:r>
              <a:rPr lang="zh-CN" altLang="en-US" b="1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显示</a:t>
            </a:r>
            <a:r>
              <a:rPr lang="zh-CN" altLang="en-US" b="1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状态</a:t>
            </a:r>
            <a:r>
              <a:rPr lang="zh-CN" altLang="en-US" b="1" dirty="0">
                <a:latin typeface="黑体" panose="02010609060101010101" pitchFamily="49" charset="-122"/>
                <a:ea typeface="黑体" panose="02010609060101010101" pitchFamily="49" charset="-122"/>
              </a:rPr>
              <a:t>：院系审核中</a:t>
            </a:r>
            <a:endParaRPr lang="en-US" altLang="zh-CN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355976" y="5617172"/>
            <a:ext cx="710733" cy="7715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椭圆 8"/>
          <p:cNvSpPr/>
          <p:nvPr/>
        </p:nvSpPr>
        <p:spPr>
          <a:xfrm>
            <a:off x="2195736" y="1196752"/>
            <a:ext cx="720080" cy="5635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54596" y="196110"/>
            <a:ext cx="14997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申请方式：</a:t>
            </a:r>
            <a:endParaRPr lang="en-US" altLang="zh-CN" sz="24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91981" y="1999501"/>
            <a:ext cx="3825403" cy="2026131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1979712" y="3789040"/>
            <a:ext cx="504056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412" y="4307959"/>
            <a:ext cx="5048250" cy="819150"/>
          </a:xfrm>
          <a:prstGeom prst="rect">
            <a:avLst/>
          </a:prstGeom>
        </p:spPr>
      </p:pic>
      <p:sp>
        <p:nvSpPr>
          <p:cNvPr id="2" name="椭圆 1"/>
          <p:cNvSpPr/>
          <p:nvPr/>
        </p:nvSpPr>
        <p:spPr>
          <a:xfrm>
            <a:off x="3707904" y="4323436"/>
            <a:ext cx="720080" cy="8191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3922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201</Words>
  <Application>Microsoft Office PowerPoint</Application>
  <PresentationFormat>全屏显示(4:3)</PresentationFormat>
  <Paragraphs>18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主题​​</vt:lpstr>
      <vt:lpstr>优秀毕业生申请流程</vt:lpstr>
      <vt:lpstr>幻灯片 2</vt:lpstr>
      <vt:lpstr>幻灯片 3</vt:lpstr>
    </vt:vector>
  </TitlesOfParts>
  <Company>Lenovo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career</dc:creator>
  <cp:lastModifiedBy>Administrator</cp:lastModifiedBy>
  <cp:revision>33</cp:revision>
  <dcterms:created xsi:type="dcterms:W3CDTF">2014-11-18T01:12:13Z</dcterms:created>
  <dcterms:modified xsi:type="dcterms:W3CDTF">2020-11-17T01:21:53Z</dcterms:modified>
</cp:coreProperties>
</file>